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9" r:id="rId15"/>
    <p:sldId id="278" r:id="rId16"/>
    <p:sldId id="277" r:id="rId17"/>
    <p:sldId id="268" r:id="rId18"/>
    <p:sldId id="270" r:id="rId19"/>
    <p:sldId id="269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>
                <a:latin typeface="AR CHRISTY" panose="02000000000000000000" pitchFamily="2" charset="0"/>
              </a:rPr>
              <a:t>ENFERMERIA</a:t>
            </a:r>
            <a:endParaRPr lang="es-ES" b="1" dirty="0">
              <a:latin typeface="AR CHRISTY" panose="02000000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5208090"/>
            <a:ext cx="8825658" cy="861420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latin typeface="AR CHRISTY" panose="02000000000000000000" pitchFamily="2" charset="0"/>
              </a:rPr>
              <a:t>PAULA CHAPARRA E ISIDRO MANRIQUE, PAPÁS DE NAIARA E IZAN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45" y="1238314"/>
            <a:ext cx="3445735" cy="313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¿A QUÉ SE DEDICA UN ENFERMERO?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6600" dirty="0" smtClean="0"/>
              <a:t>CURAR</a:t>
            </a:r>
          </a:p>
          <a:p>
            <a:r>
              <a:rPr lang="es-ES" sz="6600" dirty="0" smtClean="0"/>
              <a:t>CUIDAR</a:t>
            </a:r>
          </a:p>
          <a:p>
            <a:r>
              <a:rPr lang="es-ES" sz="6600" dirty="0" smtClean="0"/>
              <a:t>INVESTIGAR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425333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También somos profes…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790" y="2539105"/>
            <a:ext cx="7082455" cy="3893764"/>
          </a:xfrm>
        </p:spPr>
      </p:pic>
    </p:spTree>
    <p:extLst>
      <p:ext uri="{BB962C8B-B14F-4D97-AF65-F5344CB8AC3E}">
        <p14:creationId xmlns:p14="http://schemas.microsoft.com/office/powerpoint/2010/main" val="148363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¿A QUIÉN CONOCEIS?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25" y="1951090"/>
            <a:ext cx="4621692" cy="4621692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58" y="1876124"/>
            <a:ext cx="3435569" cy="477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EJEMPLOS…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ENFERMERO ESCOLAR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19" y="3198813"/>
            <a:ext cx="3790949" cy="2843212"/>
          </a:xfrm>
        </p:spPr>
      </p:pic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ENFERMERO CENTRO DE SALUD</a:t>
            </a:r>
            <a:endParaRPr lang="es-ES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036" y="3187700"/>
            <a:ext cx="3805766" cy="2854325"/>
          </a:xfrm>
        </p:spPr>
      </p:pic>
    </p:spTree>
    <p:extLst>
      <p:ext uri="{BB962C8B-B14F-4D97-AF65-F5344CB8AC3E}">
        <p14:creationId xmlns:p14="http://schemas.microsoft.com/office/powerpoint/2010/main" val="373854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Y TRABAJAMOS EN MUCHOS SITIOS…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471" y="2603500"/>
            <a:ext cx="8042959" cy="3982562"/>
          </a:xfrm>
        </p:spPr>
      </p:pic>
    </p:spTree>
    <p:extLst>
      <p:ext uri="{BB962C8B-B14F-4D97-AF65-F5344CB8AC3E}">
        <p14:creationId xmlns:p14="http://schemas.microsoft.com/office/powerpoint/2010/main" val="104020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NUESTRAS HERRAMIENTAS…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769" y="1926965"/>
            <a:ext cx="4783104" cy="4931035"/>
          </a:xfrm>
        </p:spPr>
      </p:pic>
    </p:spTree>
    <p:extLst>
      <p:ext uri="{BB962C8B-B14F-4D97-AF65-F5344CB8AC3E}">
        <p14:creationId xmlns:p14="http://schemas.microsoft.com/office/powerpoint/2010/main" val="417847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VOSOTROS CUANDO NOS VEIS…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60" y="1824665"/>
            <a:ext cx="4945487" cy="5033335"/>
          </a:xfrm>
        </p:spPr>
      </p:pic>
    </p:spTree>
    <p:extLst>
      <p:ext uri="{BB962C8B-B14F-4D97-AF65-F5344CB8AC3E}">
        <p14:creationId xmlns:p14="http://schemas.microsoft.com/office/powerpoint/2010/main" val="96245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Dónde trabajo yo????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85" y="2253803"/>
            <a:ext cx="7508383" cy="4536188"/>
          </a:xfrm>
        </p:spPr>
      </p:pic>
    </p:spTree>
    <p:extLst>
      <p:ext uri="{BB962C8B-B14F-4D97-AF65-F5344CB8AC3E}">
        <p14:creationId xmlns:p14="http://schemas.microsoft.com/office/powerpoint/2010/main" val="24516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Unidad de Cuidados Críticos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914" y="1925015"/>
            <a:ext cx="3201349" cy="4236453"/>
          </a:xfrm>
        </p:spPr>
      </p:pic>
      <p:sp>
        <p:nvSpPr>
          <p:cNvPr id="5" name="CuadroTexto 4"/>
          <p:cNvSpPr txBox="1"/>
          <p:nvPr/>
        </p:nvSpPr>
        <p:spPr>
          <a:xfrm>
            <a:off x="5429809" y="2653048"/>
            <a:ext cx="5555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 smtClean="0"/>
              <a:t>¿Eso qué es?</a:t>
            </a:r>
            <a:endParaRPr lang="es-ES" sz="6000" dirty="0"/>
          </a:p>
        </p:txBody>
      </p:sp>
    </p:spTree>
    <p:extLst>
      <p:ext uri="{BB962C8B-B14F-4D97-AF65-F5344CB8AC3E}">
        <p14:creationId xmlns:p14="http://schemas.microsoft.com/office/powerpoint/2010/main" val="61778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8800" dirty="0" smtClean="0"/>
              <a:t>UCI</a:t>
            </a:r>
            <a:endParaRPr lang="es-ES" sz="88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222" y="1524000"/>
            <a:ext cx="6399477" cy="4799608"/>
          </a:xfrm>
        </p:spPr>
      </p:pic>
    </p:spTree>
    <p:extLst>
      <p:ext uri="{BB962C8B-B14F-4D97-AF65-F5344CB8AC3E}">
        <p14:creationId xmlns:p14="http://schemas.microsoft.com/office/powerpoint/2010/main" val="26217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Nos llevan cuando estamos malitos…</a:t>
            </a:r>
            <a:endParaRPr lang="es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732" y="2689225"/>
            <a:ext cx="4066381" cy="3915774"/>
          </a:xfrm>
        </p:spPr>
      </p:pic>
    </p:spTree>
    <p:extLst>
      <p:ext uri="{BB962C8B-B14F-4D97-AF65-F5344CB8AC3E}">
        <p14:creationId xmlns:p14="http://schemas.microsoft.com/office/powerpoint/2010/main" val="20849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Utilizamos…GUANTES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08" y="2273299"/>
            <a:ext cx="2807948" cy="2428875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742" y="2966507"/>
            <a:ext cx="2820458" cy="34713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24" y="3340100"/>
            <a:ext cx="3711463" cy="2470150"/>
          </a:xfrm>
          <a:prstGeom prst="rect">
            <a:avLst/>
          </a:prstGeom>
        </p:spPr>
      </p:pic>
      <p:sp>
        <p:nvSpPr>
          <p:cNvPr id="8" name="Multiplicar 7"/>
          <p:cNvSpPr/>
          <p:nvPr/>
        </p:nvSpPr>
        <p:spPr>
          <a:xfrm>
            <a:off x="1154954" y="2768600"/>
            <a:ext cx="2375646" cy="18065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Multiplicar 8"/>
          <p:cNvSpPr/>
          <p:nvPr/>
        </p:nvSpPr>
        <p:spPr>
          <a:xfrm>
            <a:off x="8527148" y="4030662"/>
            <a:ext cx="2375646" cy="18065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502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Utilizamos…MASCARILLA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1918494"/>
            <a:ext cx="4939506" cy="4939506"/>
          </a:xfrm>
        </p:spPr>
      </p:pic>
    </p:spTree>
    <p:extLst>
      <p:ext uri="{BB962C8B-B14F-4D97-AF65-F5344CB8AC3E}">
        <p14:creationId xmlns:p14="http://schemas.microsoft.com/office/powerpoint/2010/main" val="26443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Utilizamos… GORRO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2616200"/>
            <a:ext cx="1328186" cy="12827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951" y="2578100"/>
            <a:ext cx="2824714" cy="22563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1" y="4834466"/>
            <a:ext cx="1929509" cy="18330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116" y="4741332"/>
            <a:ext cx="1894777" cy="20193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2451100"/>
            <a:ext cx="2383366" cy="2383366"/>
          </a:xfrm>
          <a:prstGeom prst="rect">
            <a:avLst/>
          </a:prstGeom>
        </p:spPr>
      </p:pic>
      <p:pic>
        <p:nvPicPr>
          <p:cNvPr id="8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54" y="2578100"/>
            <a:ext cx="1328186" cy="12827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1" y="4796366"/>
            <a:ext cx="1929509" cy="183303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6" y="4703232"/>
            <a:ext cx="1894777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2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Utilizamos…bata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1" y="2438400"/>
            <a:ext cx="2047289" cy="307180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100" y="2438400"/>
            <a:ext cx="2895600" cy="2895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50" y="2699417"/>
            <a:ext cx="2279650" cy="35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PULMONES: oxigenan la sangre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470" y="1824300"/>
            <a:ext cx="3861348" cy="415972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06" y="1824300"/>
            <a:ext cx="4681454" cy="415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2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CORAZÓN: DISTRIBUCION DEL OXIGENO</a:t>
            </a:r>
            <a:endParaRPr lang="es-ES" sz="32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6" y="1680633"/>
            <a:ext cx="4353058" cy="50102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471" y="2680818"/>
            <a:ext cx="3810000" cy="30099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190186" y="2446985"/>
            <a:ext cx="24341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¿</a:t>
            </a:r>
            <a:r>
              <a:rPr lang="es-ES" sz="3200" b="1" dirty="0" smtClean="0"/>
              <a:t>Y si falla el corazón?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222527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CORAZON: MARCAPASOS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53" y="2809562"/>
            <a:ext cx="4073213" cy="2715475"/>
          </a:xfrm>
        </p:spPr>
      </p:pic>
      <p:sp>
        <p:nvSpPr>
          <p:cNvPr id="6" name="Flecha derecha 5"/>
          <p:cNvSpPr/>
          <p:nvPr/>
        </p:nvSpPr>
        <p:spPr>
          <a:xfrm>
            <a:off x="5679583" y="3670479"/>
            <a:ext cx="2627290" cy="1171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90" y="2667537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9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DÓNDE LO HACEMOS???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329" y="2245056"/>
            <a:ext cx="6156851" cy="429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MARCAPASOS: PROCESO ESTÉRIL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518" y="2588886"/>
            <a:ext cx="5734206" cy="3791522"/>
          </a:xfrm>
        </p:spPr>
      </p:pic>
      <p:sp>
        <p:nvSpPr>
          <p:cNvPr id="5" name="Señal de prohibido 4"/>
          <p:cNvSpPr/>
          <p:nvPr/>
        </p:nvSpPr>
        <p:spPr>
          <a:xfrm>
            <a:off x="2060106" y="2588886"/>
            <a:ext cx="7675808" cy="3791522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1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VESTIDO ESTÉRIL 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20" y="2369019"/>
            <a:ext cx="4587762" cy="3885261"/>
          </a:xfrm>
          <a:prstGeom prst="rect">
            <a:avLst/>
          </a:prstGeom>
        </p:spPr>
      </p:pic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094" y="2369019"/>
            <a:ext cx="2989262" cy="3416300"/>
          </a:xfrm>
        </p:spPr>
      </p:pic>
    </p:spTree>
    <p:extLst>
      <p:ext uri="{BB962C8B-B14F-4D97-AF65-F5344CB8AC3E}">
        <p14:creationId xmlns:p14="http://schemas.microsoft.com/office/powerpoint/2010/main" val="310801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VESTIDO ESTÉRIL: DE VERDAD</a:t>
            </a:r>
            <a:endParaRPr lang="es-ES" dirty="0"/>
          </a:p>
        </p:txBody>
      </p:sp>
      <p:pic>
        <p:nvPicPr>
          <p:cNvPr id="4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875" y="2448952"/>
            <a:ext cx="5802376" cy="435178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680" y="2320165"/>
            <a:ext cx="3442415" cy="301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5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 VOLUNTARIO O VOLUNTARIA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07" y="1983489"/>
            <a:ext cx="6996906" cy="4874511"/>
          </a:xfrm>
        </p:spPr>
      </p:pic>
    </p:spTree>
    <p:extLst>
      <p:ext uri="{BB962C8B-B14F-4D97-AF65-F5344CB8AC3E}">
        <p14:creationId xmlns:p14="http://schemas.microsoft.com/office/powerpoint/2010/main" val="8138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898</TotalTime>
  <Words>119</Words>
  <Application>Microsoft Office PowerPoint</Application>
  <PresentationFormat>Panorámica</PresentationFormat>
  <Paragraphs>32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 CHRISTY</vt:lpstr>
      <vt:lpstr>Arial</vt:lpstr>
      <vt:lpstr>Century Gothic</vt:lpstr>
      <vt:lpstr>Wingdings 3</vt:lpstr>
      <vt:lpstr>Sala de reuniones Ion</vt:lpstr>
      <vt:lpstr>ENFERMERIA</vt:lpstr>
      <vt:lpstr>¿A QUÉ SE DEDICA UN ENFERMERO?</vt:lpstr>
      <vt:lpstr>También somos profes…</vt:lpstr>
      <vt:lpstr>¿A QUIÉN CONOCEIS?</vt:lpstr>
      <vt:lpstr>EJEMPLOS…</vt:lpstr>
      <vt:lpstr>Y TRABAJAMOS EN MUCHOS SITIOS…</vt:lpstr>
      <vt:lpstr>NUESTRAS HERRAMIENTAS…</vt:lpstr>
      <vt:lpstr>VOSOTROS CUANDO NOS VEIS…</vt:lpstr>
      <vt:lpstr>Dónde trabajo yo????</vt:lpstr>
      <vt:lpstr>Unidad de Cuidados Críticos</vt:lpstr>
      <vt:lpstr>UCI</vt:lpstr>
      <vt:lpstr>Nos llevan cuando estamos malitos…</vt:lpstr>
      <vt:lpstr>Utilizamos…GUANTES</vt:lpstr>
      <vt:lpstr>Utilizamos…MASCARILLA</vt:lpstr>
      <vt:lpstr>Utilizamos… GORRO</vt:lpstr>
      <vt:lpstr>Utilizamos…bata</vt:lpstr>
      <vt:lpstr>PULMONES: oxigenan la sangre</vt:lpstr>
      <vt:lpstr>CORAZÓN: DISTRIBUCION DEL OXIGENO</vt:lpstr>
      <vt:lpstr>CORAZON: MARCAPASOS</vt:lpstr>
      <vt:lpstr>DÓNDE LO HACEMOS???</vt:lpstr>
      <vt:lpstr>MARCAPASOS: PROCESO ESTÉRIL</vt:lpstr>
      <vt:lpstr>VESTIDO ESTÉRIL </vt:lpstr>
      <vt:lpstr>VESTIDO ESTÉRIL: DE VERDAD</vt:lpstr>
      <vt:lpstr>UN VOLUNTARIO O VOLUNTARIA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ENFERMERIA</dc:title>
  <dc:creator>grebel</dc:creator>
  <cp:lastModifiedBy>ISIDRO MANRIQUE</cp:lastModifiedBy>
  <cp:revision>23</cp:revision>
  <dcterms:created xsi:type="dcterms:W3CDTF">2015-01-29T09:12:52Z</dcterms:created>
  <dcterms:modified xsi:type="dcterms:W3CDTF">2016-02-02T11:10:12Z</dcterms:modified>
</cp:coreProperties>
</file>